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E5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86" autoAdjust="0"/>
  </p:normalViewPr>
  <p:slideViewPr>
    <p:cSldViewPr snapToGrid="0">
      <p:cViewPr varScale="1">
        <p:scale>
          <a:sx n="58" d="100"/>
          <a:sy n="58" d="100"/>
        </p:scale>
        <p:origin x="1968" y="96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4221E-6D4F-4004-A9E5-B4AEDF61ED1C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67F30-B6CA-4DA1-BA95-9C861F6A71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298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5.5” x 8.5” Book with 1.0” Spine </a:t>
            </a:r>
          </a:p>
          <a:p>
            <a:pPr marL="0" indent="0">
              <a:buFont typeface="+mj-lt"/>
              <a:buNone/>
            </a:pPr>
            <a:r>
              <a:rPr lang="en-US" sz="1400" dirty="0"/>
              <a:t>12.5” x 9”= Spread (Spine +Front + Back) x Height 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Adjust </a:t>
            </a:r>
            <a:r>
              <a:rPr lang="en-US" b="1" dirty="0">
                <a:solidFill>
                  <a:schemeClr val="accent5"/>
                </a:solidFill>
              </a:rPr>
              <a:t>Spine </a:t>
            </a:r>
            <a:r>
              <a:rPr lang="en-US" b="0" dirty="0">
                <a:solidFill>
                  <a:schemeClr val="accent5"/>
                </a:solidFill>
              </a:rPr>
              <a:t>{purple} </a:t>
            </a:r>
            <a:r>
              <a:rPr lang="en-US" dirty="0"/>
              <a:t>size to that of your book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US" dirty="0"/>
              <a:t>Click on the Spine square (middle rectangle) and in the Shape Format tab, change the width to that of your spine. Then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Adjust the </a:t>
            </a:r>
            <a:r>
              <a:rPr lang="en-CA" b="1" dirty="0">
                <a:solidFill>
                  <a:schemeClr val="tx1"/>
                </a:solidFill>
              </a:rPr>
              <a:t>Front and Back Cover </a:t>
            </a:r>
            <a:r>
              <a:rPr lang="en-CA" dirty="0">
                <a:solidFill>
                  <a:schemeClr val="tx1"/>
                </a:solidFill>
              </a:rPr>
              <a:t>{black}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CA" dirty="0"/>
              <a:t>so that they touch each side of the spine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Arrange &gt; Align &gt; Align Middle (for each of the cover sides)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The safety for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For the </a:t>
            </a:r>
            <a:r>
              <a:rPr lang="en-CA" b="1" dirty="0"/>
              <a:t>Bleed </a:t>
            </a:r>
            <a:r>
              <a:rPr lang="en-CA" b="0" dirty="0"/>
              <a:t>{red} you will add extra background image outside of your printable area 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b="0" dirty="0"/>
              <a:t>Click on the red square and adjust the bleed to the size of your spread plus 0.5” to both the Height and Width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dirty="0"/>
              <a:t>The area inside the cover inside the printable area is the </a:t>
            </a:r>
            <a:r>
              <a:rPr lang="en-CA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Safety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{blue}</a:t>
            </a:r>
            <a:r>
              <a:rPr lang="en-CA" dirty="0"/>
              <a:t>; Important information is kept inside that area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Start with the spine safety. 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it by subtracting 0.5” from </a:t>
            </a:r>
            <a:r>
              <a:rPr lang="en-CA" b="0" dirty="0"/>
              <a:t>both the Height and Width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</a:t>
            </a:r>
            <a:r>
              <a:rPr lang="en-CA" dirty="0"/>
              <a:t>Arrange &gt; Align &gt; Align Center</a:t>
            </a:r>
          </a:p>
          <a:p>
            <a:pPr marL="1571854" lvl="2" indent="-342900">
              <a:buFont typeface="Arial" panose="020B0604020202020204" pitchFamily="34" charset="0"/>
              <a:buChar char="•"/>
            </a:pPr>
            <a:r>
              <a:rPr lang="en-CA" dirty="0"/>
              <a:t>Arrange &gt; Align &gt; Align Middle 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For the cover safety it is currently grouped together with each side of the cover so you don’t need to adjust it.**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Delete the text and arrange your cover elements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Remember that the background should go to the red bleed line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Keep all of the important information – especially text – inside the blue safety area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Once your cover is completed delete the boxes and as a both a pdf (print ready file) and as a </a:t>
            </a:r>
            <a:r>
              <a:rPr lang="en-CA" dirty="0" err="1"/>
              <a:t>powerpoint</a:t>
            </a:r>
            <a:r>
              <a:rPr lang="en-CA" dirty="0"/>
              <a:t> (editable file)</a:t>
            </a: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0" marR="0" lvl="0" indent="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CA" dirty="0"/>
              <a:t>** If you need to adjust the cover safety follow these steps: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each by subtracting 0.5” from </a:t>
            </a:r>
            <a:r>
              <a:rPr lang="en-CA" b="0" dirty="0"/>
              <a:t>both the Height and Width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using the guides center it in the middle of the Black Cover squares. It appears as a [red] vertical dotted line when you are moving and it aligns in the center of the black rectangle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Finally </a:t>
            </a:r>
            <a:r>
              <a:rPr lang="en-CA" dirty="0"/>
              <a:t>Arrange &gt; Align &gt; Align Middle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67F30-B6CA-4DA1-BA95-9C861F6A71F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64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5.5” x 8.5” Book with 1.0” Spine </a:t>
            </a:r>
          </a:p>
          <a:p>
            <a:pPr marL="0" indent="0">
              <a:buFont typeface="+mj-lt"/>
              <a:buNone/>
            </a:pPr>
            <a:r>
              <a:rPr lang="en-US" sz="1400" dirty="0"/>
              <a:t>12.5” x 9”= Spread (Spine +Front + Back) x Height 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Adjust </a:t>
            </a:r>
            <a:r>
              <a:rPr lang="en-US" b="1" dirty="0">
                <a:solidFill>
                  <a:schemeClr val="accent5"/>
                </a:solidFill>
              </a:rPr>
              <a:t>Spine </a:t>
            </a:r>
            <a:r>
              <a:rPr lang="en-US" b="0" dirty="0">
                <a:solidFill>
                  <a:schemeClr val="accent5"/>
                </a:solidFill>
              </a:rPr>
              <a:t>{purple} </a:t>
            </a:r>
            <a:r>
              <a:rPr lang="en-US" dirty="0"/>
              <a:t>size to that of your book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US" dirty="0"/>
              <a:t>Click on the Spine square (middle rectangle) and in the Shape Format tab, change the width to that of your spine. Then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Adjust the </a:t>
            </a:r>
            <a:r>
              <a:rPr lang="en-CA" b="1" dirty="0">
                <a:solidFill>
                  <a:schemeClr val="tx1"/>
                </a:solidFill>
              </a:rPr>
              <a:t>Front and Back Cover </a:t>
            </a:r>
            <a:r>
              <a:rPr lang="en-CA" dirty="0">
                <a:solidFill>
                  <a:schemeClr val="tx1"/>
                </a:solidFill>
              </a:rPr>
              <a:t>{black}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CA" dirty="0"/>
              <a:t>so that they touch each side of the spine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Arrange &gt; Align &gt; Align Middle (for each of the cover sides)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The safety for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For the </a:t>
            </a:r>
            <a:r>
              <a:rPr lang="en-CA" b="1" dirty="0"/>
              <a:t>Bleed </a:t>
            </a:r>
            <a:r>
              <a:rPr lang="en-CA" b="0" dirty="0"/>
              <a:t>{red} you will add extra background image outside of your printable area 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b="0" dirty="0"/>
              <a:t>Click on the red square and adjust the bleed to the size of your spread plus 0.5” to both the Height and Width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dirty="0"/>
              <a:t>The area inside the cover inside the printable area is the </a:t>
            </a:r>
            <a:r>
              <a:rPr lang="en-CA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Safety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{blue}</a:t>
            </a:r>
            <a:r>
              <a:rPr lang="en-CA" dirty="0"/>
              <a:t>; Important information is kept inside that area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Start with the spine safety. 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it by subtracting 0.5” from </a:t>
            </a:r>
            <a:r>
              <a:rPr lang="en-CA" b="0" dirty="0"/>
              <a:t>both the Height and Width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</a:t>
            </a:r>
            <a:r>
              <a:rPr lang="en-CA" dirty="0"/>
              <a:t>Arrange &gt; Align &gt; Align Center</a:t>
            </a:r>
          </a:p>
          <a:p>
            <a:pPr marL="1571854" lvl="2" indent="-342900">
              <a:buFont typeface="Arial" panose="020B0604020202020204" pitchFamily="34" charset="0"/>
              <a:buChar char="•"/>
            </a:pPr>
            <a:r>
              <a:rPr lang="en-CA" dirty="0"/>
              <a:t>Arrange &gt; Align &gt; Align Middle 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For the cover safety it is currently grouped together with each side of the cover so you don’t need to adjust it.**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Delete the text and arrange your cover elements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Remember that the background should go to the red bleed line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Keep all of the important information – especially text – inside the blue safety area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Once your cover is completed delete the boxes and as a both a pdf (print ready file) and as a </a:t>
            </a:r>
            <a:r>
              <a:rPr lang="en-CA" dirty="0" err="1"/>
              <a:t>powerpoint</a:t>
            </a:r>
            <a:r>
              <a:rPr lang="en-CA" dirty="0"/>
              <a:t> (editable file)</a:t>
            </a: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0" marR="0" lvl="0" indent="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CA" dirty="0"/>
              <a:t>** If you need to adjust the cover safety follow these steps: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each by subtracting 0.5” from </a:t>
            </a:r>
            <a:r>
              <a:rPr lang="en-CA" b="0" dirty="0"/>
              <a:t>both the Height and Width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using the guides center it in the middle of the Black Cover squares. It appears as a [red] vertical dotted line when you are moving and it aligns in the center of the black rectangle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Finally </a:t>
            </a:r>
            <a:r>
              <a:rPr lang="en-CA" dirty="0"/>
              <a:t>Arrange &gt; Align &gt; Align Middle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67F30-B6CA-4DA1-BA95-9C861F6A71F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23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5.5” x 8.5” Book with 1.0” Spine </a:t>
            </a:r>
          </a:p>
          <a:p>
            <a:pPr marL="0" indent="0">
              <a:buFont typeface="+mj-lt"/>
              <a:buNone/>
            </a:pPr>
            <a:r>
              <a:rPr lang="en-US" sz="1400" dirty="0"/>
              <a:t>12.5” x 9”= Spread (Spine +Front + Back) x Height 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Adjust </a:t>
            </a:r>
            <a:r>
              <a:rPr lang="en-US" b="1" dirty="0">
                <a:solidFill>
                  <a:schemeClr val="accent5"/>
                </a:solidFill>
              </a:rPr>
              <a:t>Spine </a:t>
            </a:r>
            <a:r>
              <a:rPr lang="en-US" b="0" dirty="0">
                <a:solidFill>
                  <a:schemeClr val="accent5"/>
                </a:solidFill>
              </a:rPr>
              <a:t>{purple} </a:t>
            </a:r>
            <a:r>
              <a:rPr lang="en-US" dirty="0"/>
              <a:t>size to that of your book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US" dirty="0"/>
              <a:t>Click on the Spine square (middle rectangle) and in the Shape Format tab, change the width to that of your spine. Then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Adjust the </a:t>
            </a:r>
            <a:r>
              <a:rPr lang="en-CA" b="1" dirty="0">
                <a:solidFill>
                  <a:schemeClr val="tx1"/>
                </a:solidFill>
              </a:rPr>
              <a:t>Front and Back Cover </a:t>
            </a:r>
            <a:r>
              <a:rPr lang="en-CA" dirty="0">
                <a:solidFill>
                  <a:schemeClr val="tx1"/>
                </a:solidFill>
              </a:rPr>
              <a:t>{black}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CA" dirty="0"/>
              <a:t>so that they touch each side of the spine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Arrange &gt; Align &gt; Align Middle (for each of the cover sides)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The safety for </a:t>
            </a:r>
          </a:p>
          <a:p>
            <a:pPr marL="400050" marR="0" lvl="0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For the </a:t>
            </a:r>
            <a:r>
              <a:rPr lang="en-CA" b="1" dirty="0"/>
              <a:t>Bleed </a:t>
            </a:r>
            <a:r>
              <a:rPr lang="en-CA" b="0" dirty="0"/>
              <a:t>{red} you will add extra background image outside of your printable area </a:t>
            </a:r>
          </a:p>
          <a:p>
            <a:pPr marL="1014527" marR="0" lvl="1" indent="-40005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b="0" dirty="0"/>
              <a:t>Click on the red square and adjust the bleed to the size of your spread plus 0.5” to both the Height and Width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Center</a:t>
            </a:r>
          </a:p>
          <a:p>
            <a:pPr marL="957377" lvl="1" indent="-342900">
              <a:buFont typeface="+mj-lt"/>
              <a:buAutoNum type="romanLcPeriod"/>
            </a:pPr>
            <a:r>
              <a:rPr lang="en-CA" dirty="0"/>
              <a:t>Arrange &gt; Align &gt; Align Middle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CA" dirty="0"/>
              <a:t>The area inside the cover inside the printable area is the </a:t>
            </a:r>
            <a:r>
              <a:rPr lang="en-CA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Safety</a:t>
            </a:r>
            <a:r>
              <a:rPr lang="en-CA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{blue}</a:t>
            </a:r>
            <a:r>
              <a:rPr lang="en-CA" dirty="0"/>
              <a:t>; Important information is kept inside that area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Start with the spine safety. 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it by subtracting 0.5” from </a:t>
            </a:r>
            <a:r>
              <a:rPr lang="en-CA" b="0" dirty="0"/>
              <a:t>both the Height and Width</a:t>
            </a:r>
          </a:p>
          <a:p>
            <a:pPr marL="1571854" marR="0" lvl="2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</a:t>
            </a:r>
            <a:r>
              <a:rPr lang="en-CA" dirty="0"/>
              <a:t>Arrange &gt; Align &gt; Align Center</a:t>
            </a:r>
          </a:p>
          <a:p>
            <a:pPr marL="1571854" lvl="2" indent="-342900">
              <a:buFont typeface="Arial" panose="020B0604020202020204" pitchFamily="34" charset="0"/>
              <a:buChar char="•"/>
            </a:pPr>
            <a:r>
              <a:rPr lang="en-CA" dirty="0"/>
              <a:t>Arrange &gt; Align &gt; Align Middle 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For the cover safety it is currently grouped together with each side of the cover so you don’t need to adjust it.**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Delete the text and arrange your cover elements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Remember that the background should go to the red bleed line</a:t>
            </a:r>
          </a:p>
          <a:p>
            <a:pPr marL="957377" marR="0" lvl="1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lang="en-CA" dirty="0"/>
              <a:t>Keep all of the important information – especially text – inside the blue safety area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dirty="0"/>
              <a:t>Once your cover is completed delete the boxes and as a both a pdf (print ready file) and as a </a:t>
            </a:r>
            <a:r>
              <a:rPr lang="en-CA" dirty="0" err="1"/>
              <a:t>powerpoint</a:t>
            </a:r>
            <a:r>
              <a:rPr lang="en-CA" dirty="0"/>
              <a:t> (editable file)</a:t>
            </a: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CA" b="0" dirty="0"/>
          </a:p>
          <a:p>
            <a:pPr marL="0" marR="0" lvl="0" indent="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CA" dirty="0"/>
              <a:t>** If you need to adjust the cover safety follow these steps: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Adjust each by subtracting 0.5” from </a:t>
            </a:r>
            <a:r>
              <a:rPr lang="en-CA" b="0" dirty="0"/>
              <a:t>both the Height and Width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Then using the guides center it in the middle of the Black Cover squares. It appears as a [red] vertical dotted line when you are moving and it aligns in the center of the black rectangle</a:t>
            </a:r>
          </a:p>
          <a:p>
            <a:pPr marL="342900" marR="0" lvl="0" indent="-342900" algn="l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="0" dirty="0"/>
              <a:t>Finally </a:t>
            </a:r>
            <a:r>
              <a:rPr lang="en-CA" dirty="0"/>
              <a:t>Arrange &gt; Align &gt; Align Middle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A67F30-B6CA-4DA1-BA95-9C861F6A71F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651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9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11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1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2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82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82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8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4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98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95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64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38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91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F60E64-9858-40B4-810D-6D4C5BF90806}" type="datetimeFigureOut">
              <a:rPr lang="en-CA" smtClean="0"/>
              <a:t>2024-10-30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C9132-8E88-4DA6-8E2B-623A9145F3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25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BFF0C8-6EF8-3329-6BA6-B95A6C2923D7}"/>
              </a:ext>
            </a:extLst>
          </p:cNvPr>
          <p:cNvGrpSpPr/>
          <p:nvPr/>
        </p:nvGrpSpPr>
        <p:grpSpPr>
          <a:xfrm>
            <a:off x="2282712" y="888521"/>
            <a:ext cx="5029200" cy="7772400"/>
            <a:chOff x="2282712" y="888521"/>
            <a:chExt cx="5029200" cy="777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BD179-2FD5-C157-DBFC-01F403DD1E4F}"/>
                </a:ext>
              </a:extLst>
            </p:cNvPr>
            <p:cNvSpPr/>
            <p:nvPr/>
          </p:nvSpPr>
          <p:spPr>
            <a:xfrm>
              <a:off x="2282712" y="888521"/>
              <a:ext cx="5029200" cy="7772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E9F915-5D1E-7286-BFDB-5CC2A89E710C}"/>
                </a:ext>
              </a:extLst>
            </p:cNvPr>
            <p:cNvSpPr/>
            <p:nvPr/>
          </p:nvSpPr>
          <p:spPr>
            <a:xfrm>
              <a:off x="2739912" y="1345721"/>
              <a:ext cx="4114800" cy="68580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FA85F-1393-FDB7-2051-33FFA9146991}"/>
              </a:ext>
            </a:extLst>
          </p:cNvPr>
          <p:cNvGrpSpPr/>
          <p:nvPr/>
        </p:nvGrpSpPr>
        <p:grpSpPr>
          <a:xfrm>
            <a:off x="7332453" y="888521"/>
            <a:ext cx="914400" cy="7772400"/>
            <a:chOff x="7315200" y="914400"/>
            <a:chExt cx="914400" cy="7772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012ADF-2A06-E9EE-DFD0-0DCF54449ADB}"/>
                </a:ext>
              </a:extLst>
            </p:cNvPr>
            <p:cNvSpPr>
              <a:spLocks/>
            </p:cNvSpPr>
            <p:nvPr/>
          </p:nvSpPr>
          <p:spPr>
            <a:xfrm>
              <a:off x="7315200" y="914400"/>
              <a:ext cx="914400" cy="7772400"/>
            </a:xfrm>
            <a:prstGeom prst="rect">
              <a:avLst/>
            </a:prstGeom>
            <a:noFill/>
            <a:ln w="31750">
              <a:gradFill flip="none" rotWithShape="1">
                <a:gsLst>
                  <a:gs pos="0">
                    <a:srgbClr val="F9F9F9"/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  <a:gs pos="88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Arrange</a:t>
              </a:r>
              <a:endParaRPr lang="en-CA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A058FE-8C41-3BAD-CBF9-A641C54A23B5}"/>
                </a:ext>
              </a:extLst>
            </p:cNvPr>
            <p:cNvSpPr/>
            <p:nvPr/>
          </p:nvSpPr>
          <p:spPr>
            <a:xfrm>
              <a:off x="7543800" y="1371600"/>
              <a:ext cx="457200" cy="68580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99D3F-2D3D-E32B-2668-4F92FFC2514E}"/>
              </a:ext>
            </a:extLst>
          </p:cNvPr>
          <p:cNvSpPr/>
          <p:nvPr/>
        </p:nvSpPr>
        <p:spPr>
          <a:xfrm>
            <a:off x="2074653" y="659921"/>
            <a:ext cx="11430000" cy="8229600"/>
          </a:xfrm>
          <a:prstGeom prst="rect">
            <a:avLst/>
          </a:prstGeom>
          <a:noFill/>
          <a:ln cmpd="thickThin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A3BA27-E152-AD4D-6684-9FC369ECA3D3}"/>
              </a:ext>
            </a:extLst>
          </p:cNvPr>
          <p:cNvGrpSpPr/>
          <p:nvPr/>
        </p:nvGrpSpPr>
        <p:grpSpPr>
          <a:xfrm>
            <a:off x="580660" y="517998"/>
            <a:ext cx="804473" cy="1016760"/>
            <a:chOff x="580660" y="538780"/>
            <a:chExt cx="804473" cy="1016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E93336-2FE5-4C20-DE1A-68F653DEFA26}"/>
                </a:ext>
              </a:extLst>
            </p:cNvPr>
            <p:cNvSpPr txBox="1"/>
            <p:nvPr/>
          </p:nvSpPr>
          <p:spPr>
            <a:xfrm>
              <a:off x="624280" y="53878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bleed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5A0A31-4467-A012-8085-22A1346D51B1}"/>
                </a:ext>
              </a:extLst>
            </p:cNvPr>
            <p:cNvSpPr txBox="1"/>
            <p:nvPr/>
          </p:nvSpPr>
          <p:spPr>
            <a:xfrm>
              <a:off x="580660" y="1186208"/>
              <a:ext cx="787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safety</a:t>
              </a:r>
              <a:endParaRPr lang="en-CA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BAE98-71E6-0923-A1D2-D1945BD3A047}"/>
                </a:ext>
              </a:extLst>
            </p:cNvPr>
            <p:cNvSpPr txBox="1"/>
            <p:nvPr/>
          </p:nvSpPr>
          <p:spPr>
            <a:xfrm>
              <a:off x="638901" y="729734"/>
              <a:ext cx="73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AC70B6-FECA-0B74-9993-6B856629E17D}"/>
                </a:ext>
              </a:extLst>
            </p:cNvPr>
            <p:cNvSpPr txBox="1"/>
            <p:nvPr/>
          </p:nvSpPr>
          <p:spPr>
            <a:xfrm>
              <a:off x="655446" y="95482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spine</a:t>
              </a:r>
              <a:endParaRPr lang="en-CA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9643C-7415-456C-FDAA-FF9EFD1EE02F}"/>
              </a:ext>
            </a:extLst>
          </p:cNvPr>
          <p:cNvGrpSpPr/>
          <p:nvPr/>
        </p:nvGrpSpPr>
        <p:grpSpPr>
          <a:xfrm>
            <a:off x="3939294" y="-45910"/>
            <a:ext cx="7658227" cy="748573"/>
            <a:chOff x="3939294" y="-45910"/>
            <a:chExt cx="7658227" cy="7485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45A5C8-FA45-6EAC-0E2A-B418779F5CD6}"/>
                </a:ext>
              </a:extLst>
            </p:cNvPr>
            <p:cNvSpPr txBox="1"/>
            <p:nvPr/>
          </p:nvSpPr>
          <p:spPr>
            <a:xfrm>
              <a:off x="10348076" y="148549"/>
              <a:ext cx="1249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front cover</a:t>
              </a:r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4DEAB-8EE1-9AAF-5D78-96E3E8B36157}"/>
                </a:ext>
              </a:extLst>
            </p:cNvPr>
            <p:cNvSpPr txBox="1"/>
            <p:nvPr/>
          </p:nvSpPr>
          <p:spPr>
            <a:xfrm>
              <a:off x="3939294" y="148549"/>
              <a:ext cx="126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cover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1CEFC0-73F6-0511-3B6C-F11F316A69BE}"/>
                </a:ext>
              </a:extLst>
            </p:cNvPr>
            <p:cNvSpPr txBox="1"/>
            <p:nvPr/>
          </p:nvSpPr>
          <p:spPr>
            <a:xfrm rot="5400000">
              <a:off x="7402103" y="143711"/>
              <a:ext cx="74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spine</a:t>
              </a:r>
              <a:endParaRPr lang="en-CA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48F5A9-F059-CC94-A832-8A1495E69E50}"/>
              </a:ext>
            </a:extLst>
          </p:cNvPr>
          <p:cNvGrpSpPr/>
          <p:nvPr/>
        </p:nvGrpSpPr>
        <p:grpSpPr>
          <a:xfrm>
            <a:off x="8250573" y="888521"/>
            <a:ext cx="5029200" cy="7772400"/>
            <a:chOff x="2282712" y="888521"/>
            <a:chExt cx="5029200" cy="7772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1D5A5F-C36F-17BD-B0EA-B66F1081375B}"/>
                </a:ext>
              </a:extLst>
            </p:cNvPr>
            <p:cNvSpPr/>
            <p:nvPr/>
          </p:nvSpPr>
          <p:spPr>
            <a:xfrm>
              <a:off x="2282712" y="888521"/>
              <a:ext cx="5029200" cy="7772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58D397-0B2E-5A3D-AFBC-4F47A00D6936}"/>
                </a:ext>
              </a:extLst>
            </p:cNvPr>
            <p:cNvSpPr/>
            <p:nvPr/>
          </p:nvSpPr>
          <p:spPr>
            <a:xfrm>
              <a:off x="2739912" y="1345721"/>
              <a:ext cx="4114800" cy="68580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2829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foggy landscape with rocks and fog&#10;&#10;Description automatically generated">
            <a:extLst>
              <a:ext uri="{FF2B5EF4-FFF2-40B4-BE49-F238E27FC236}">
                <a16:creationId xmlns:a16="http://schemas.microsoft.com/office/drawing/2014/main" id="{996D6DA6-EEA2-A3DC-5DEF-7E4CB5EC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r="8208"/>
          <a:stretch/>
        </p:blipFill>
        <p:spPr>
          <a:xfrm>
            <a:off x="2088186" y="659921"/>
            <a:ext cx="11416467" cy="8229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A3BA27-E152-AD4D-6684-9FC369ECA3D3}"/>
              </a:ext>
            </a:extLst>
          </p:cNvPr>
          <p:cNvGrpSpPr/>
          <p:nvPr/>
        </p:nvGrpSpPr>
        <p:grpSpPr>
          <a:xfrm>
            <a:off x="580660" y="517998"/>
            <a:ext cx="804473" cy="1016760"/>
            <a:chOff x="580660" y="538780"/>
            <a:chExt cx="804473" cy="1016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E93336-2FE5-4C20-DE1A-68F653DEFA26}"/>
                </a:ext>
              </a:extLst>
            </p:cNvPr>
            <p:cNvSpPr txBox="1"/>
            <p:nvPr/>
          </p:nvSpPr>
          <p:spPr>
            <a:xfrm>
              <a:off x="624280" y="538780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bleed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5A0A31-4467-A012-8085-22A1346D51B1}"/>
                </a:ext>
              </a:extLst>
            </p:cNvPr>
            <p:cNvSpPr txBox="1"/>
            <p:nvPr/>
          </p:nvSpPr>
          <p:spPr>
            <a:xfrm>
              <a:off x="580660" y="1186208"/>
              <a:ext cx="787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safety</a:t>
              </a:r>
              <a:endParaRPr lang="en-CA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BAE98-71E6-0923-A1D2-D1945BD3A047}"/>
                </a:ext>
              </a:extLst>
            </p:cNvPr>
            <p:cNvSpPr txBox="1"/>
            <p:nvPr/>
          </p:nvSpPr>
          <p:spPr>
            <a:xfrm>
              <a:off x="638901" y="729734"/>
              <a:ext cx="73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cover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AC70B6-FECA-0B74-9993-6B856629E17D}"/>
                </a:ext>
              </a:extLst>
            </p:cNvPr>
            <p:cNvSpPr txBox="1"/>
            <p:nvPr/>
          </p:nvSpPr>
          <p:spPr>
            <a:xfrm>
              <a:off x="655446" y="95482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spine</a:t>
              </a:r>
              <a:endParaRPr lang="en-CA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D9643C-7415-456C-FDAA-FF9EFD1EE02F}"/>
              </a:ext>
            </a:extLst>
          </p:cNvPr>
          <p:cNvGrpSpPr/>
          <p:nvPr/>
        </p:nvGrpSpPr>
        <p:grpSpPr>
          <a:xfrm>
            <a:off x="3939294" y="-45910"/>
            <a:ext cx="7658227" cy="748573"/>
            <a:chOff x="3939294" y="-45910"/>
            <a:chExt cx="7658227" cy="7485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45A5C8-FA45-6EAC-0E2A-B418779F5CD6}"/>
                </a:ext>
              </a:extLst>
            </p:cNvPr>
            <p:cNvSpPr txBox="1"/>
            <p:nvPr/>
          </p:nvSpPr>
          <p:spPr>
            <a:xfrm>
              <a:off x="10348076" y="148549"/>
              <a:ext cx="1249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front cover</a:t>
              </a:r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54DEAB-8EE1-9AAF-5D78-96E3E8B36157}"/>
                </a:ext>
              </a:extLst>
            </p:cNvPr>
            <p:cNvSpPr txBox="1"/>
            <p:nvPr/>
          </p:nvSpPr>
          <p:spPr>
            <a:xfrm>
              <a:off x="3939294" y="148549"/>
              <a:ext cx="1265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cover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1CEFC0-73F6-0511-3B6C-F11F316A69BE}"/>
                </a:ext>
              </a:extLst>
            </p:cNvPr>
            <p:cNvSpPr txBox="1"/>
            <p:nvPr/>
          </p:nvSpPr>
          <p:spPr>
            <a:xfrm rot="5400000">
              <a:off x="7402103" y="143711"/>
              <a:ext cx="74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spine</a:t>
              </a:r>
              <a:endParaRPr lang="en-CA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D0F22EA-85CF-7E9A-0EAB-D57E63033CFE}"/>
              </a:ext>
            </a:extLst>
          </p:cNvPr>
          <p:cNvGrpSpPr/>
          <p:nvPr/>
        </p:nvGrpSpPr>
        <p:grpSpPr>
          <a:xfrm>
            <a:off x="2074653" y="659921"/>
            <a:ext cx="11430000" cy="8229600"/>
            <a:chOff x="2074653" y="659921"/>
            <a:chExt cx="11430000" cy="82296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BFF0C8-6EF8-3329-6BA6-B95A6C2923D7}"/>
                </a:ext>
              </a:extLst>
            </p:cNvPr>
            <p:cNvGrpSpPr/>
            <p:nvPr/>
          </p:nvGrpSpPr>
          <p:grpSpPr>
            <a:xfrm>
              <a:off x="2282712" y="888521"/>
              <a:ext cx="5029200" cy="7772400"/>
              <a:chOff x="2282712" y="888521"/>
              <a:chExt cx="5029200" cy="7772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AFBD179-2FD5-C157-DBFC-01F403DD1E4F}"/>
                  </a:ext>
                </a:extLst>
              </p:cNvPr>
              <p:cNvSpPr/>
              <p:nvPr/>
            </p:nvSpPr>
            <p:spPr>
              <a:xfrm>
                <a:off x="2282712" y="888521"/>
                <a:ext cx="5029200" cy="7772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E9F915-5D1E-7286-BFDB-5CC2A89E710C}"/>
                  </a:ext>
                </a:extLst>
              </p:cNvPr>
              <p:cNvSpPr/>
              <p:nvPr/>
            </p:nvSpPr>
            <p:spPr>
              <a:xfrm>
                <a:off x="2739912" y="1345721"/>
                <a:ext cx="4114800" cy="685800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45FA85F-1393-FDB7-2051-33FFA9146991}"/>
                </a:ext>
              </a:extLst>
            </p:cNvPr>
            <p:cNvGrpSpPr/>
            <p:nvPr/>
          </p:nvGrpSpPr>
          <p:grpSpPr>
            <a:xfrm>
              <a:off x="7332453" y="888521"/>
              <a:ext cx="914400" cy="7772400"/>
              <a:chOff x="7315200" y="914400"/>
              <a:chExt cx="914400" cy="77724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012ADF-2A06-E9EE-DFD0-0DCF54449A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15200" y="914400"/>
                <a:ext cx="914400" cy="7772400"/>
              </a:xfrm>
              <a:prstGeom prst="rect">
                <a:avLst/>
              </a:prstGeom>
              <a:noFill/>
              <a:ln w="31750">
                <a:gradFill flip="none" rotWithShape="1">
                  <a:gsLst>
                    <a:gs pos="0">
                      <a:srgbClr val="F9F9F9"/>
                    </a:gs>
                    <a:gs pos="75000">
                      <a:schemeClr val="accent5">
                        <a:lumMod val="20000"/>
                        <a:lumOff val="80000"/>
                      </a:schemeClr>
                    </a:gs>
                    <a:gs pos="88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A058FE-8C41-3BAD-CBF9-A641C54A23B5}"/>
                  </a:ext>
                </a:extLst>
              </p:cNvPr>
              <p:cNvSpPr/>
              <p:nvPr/>
            </p:nvSpPr>
            <p:spPr>
              <a:xfrm>
                <a:off x="7543800" y="1371600"/>
                <a:ext cx="457200" cy="685800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099D3F-2D3D-E32B-2668-4F92FFC2514E}"/>
                </a:ext>
              </a:extLst>
            </p:cNvPr>
            <p:cNvSpPr/>
            <p:nvPr/>
          </p:nvSpPr>
          <p:spPr>
            <a:xfrm>
              <a:off x="2074653" y="659921"/>
              <a:ext cx="11430000" cy="8229600"/>
            </a:xfrm>
            <a:prstGeom prst="rect">
              <a:avLst/>
            </a:prstGeom>
            <a:noFill/>
            <a:ln cmpd="thickThin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48F5A9-F059-CC94-A832-8A1495E69E50}"/>
                </a:ext>
              </a:extLst>
            </p:cNvPr>
            <p:cNvGrpSpPr/>
            <p:nvPr/>
          </p:nvGrpSpPr>
          <p:grpSpPr>
            <a:xfrm>
              <a:off x="8250573" y="888521"/>
              <a:ext cx="5029200" cy="7772400"/>
              <a:chOff x="2282712" y="888521"/>
              <a:chExt cx="5029200" cy="77724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1D5A5F-C36F-17BD-B0EA-B66F1081375B}"/>
                  </a:ext>
                </a:extLst>
              </p:cNvPr>
              <p:cNvSpPr/>
              <p:nvPr/>
            </p:nvSpPr>
            <p:spPr>
              <a:xfrm>
                <a:off x="2282712" y="888521"/>
                <a:ext cx="5029200" cy="7772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E58D397-0B2E-5A3D-AFBC-4F47A00D6936}"/>
                  </a:ext>
                </a:extLst>
              </p:cNvPr>
              <p:cNvSpPr/>
              <p:nvPr/>
            </p:nvSpPr>
            <p:spPr>
              <a:xfrm>
                <a:off x="2739912" y="1345721"/>
                <a:ext cx="4114800" cy="6858000"/>
              </a:xfrm>
              <a:prstGeom prst="rect">
                <a:avLst/>
              </a:prstGeom>
              <a:noFill/>
              <a:ln>
                <a:solidFill>
                  <a:schemeClr val="tx2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C6D6CDD-0627-BDE2-0F37-CB9E52640D83}"/>
              </a:ext>
            </a:extLst>
          </p:cNvPr>
          <p:cNvSpPr txBox="1"/>
          <p:nvPr/>
        </p:nvSpPr>
        <p:spPr>
          <a:xfrm>
            <a:off x="2040147" y="9169879"/>
            <a:ext cx="432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 Cover Mid-Design Example</a:t>
            </a:r>
            <a:endParaRPr lang="en-C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DFA41-CF93-C451-087A-34FB43EEF9FD}"/>
              </a:ext>
            </a:extLst>
          </p:cNvPr>
          <p:cNvSpPr txBox="1"/>
          <p:nvPr/>
        </p:nvSpPr>
        <p:spPr>
          <a:xfrm>
            <a:off x="8721306" y="313531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</a:rPr>
              <a:t>Title of</a:t>
            </a:r>
          </a:p>
          <a:p>
            <a:pPr algn="r"/>
            <a:r>
              <a:rPr lang="en-US" sz="4800" b="1" dirty="0">
                <a:solidFill>
                  <a:schemeClr val="tx2"/>
                </a:solidFill>
              </a:rPr>
              <a:t>Book</a:t>
            </a:r>
            <a:endParaRPr lang="en-CA" sz="4800" b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ED22E-D4E4-63A3-C053-5A4C7DCADBF5}"/>
              </a:ext>
            </a:extLst>
          </p:cNvPr>
          <p:cNvSpPr txBox="1"/>
          <p:nvPr/>
        </p:nvSpPr>
        <p:spPr>
          <a:xfrm>
            <a:off x="8707341" y="67539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</a:rPr>
              <a:t>Author 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7219AE-7F05-384C-C554-3CA30B258374}"/>
              </a:ext>
            </a:extLst>
          </p:cNvPr>
          <p:cNvSpPr txBox="1"/>
          <p:nvPr/>
        </p:nvSpPr>
        <p:spPr>
          <a:xfrm>
            <a:off x="2736192" y="2728143"/>
            <a:ext cx="4118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Lorem ipsum dolor sit </a:t>
            </a:r>
            <a:r>
              <a:rPr lang="en-CA" sz="1400" dirty="0" err="1"/>
              <a:t>amet</a:t>
            </a:r>
            <a:r>
              <a:rPr lang="en-CA" sz="1400" dirty="0"/>
              <a:t>, </a:t>
            </a:r>
            <a:r>
              <a:rPr lang="en-CA" sz="1400" dirty="0" err="1"/>
              <a:t>consectetur</a:t>
            </a:r>
            <a:r>
              <a:rPr lang="en-CA" sz="1400" dirty="0"/>
              <a:t> </a:t>
            </a:r>
            <a:r>
              <a:rPr lang="en-CA" sz="1400" dirty="0" err="1"/>
              <a:t>adipiscing</a:t>
            </a:r>
            <a:r>
              <a:rPr lang="en-CA" sz="1400" dirty="0"/>
              <a:t> </a:t>
            </a:r>
            <a:r>
              <a:rPr lang="en-CA" sz="1400" dirty="0" err="1"/>
              <a:t>elit</a:t>
            </a:r>
            <a:r>
              <a:rPr lang="en-CA" sz="1400" dirty="0"/>
              <a:t>, sed do </a:t>
            </a:r>
            <a:r>
              <a:rPr lang="en-CA" sz="1400" dirty="0" err="1"/>
              <a:t>eiusmod</a:t>
            </a:r>
            <a:r>
              <a:rPr lang="en-CA" sz="1400" dirty="0"/>
              <a:t> </a:t>
            </a:r>
            <a:r>
              <a:rPr lang="en-CA" sz="1400" dirty="0" err="1"/>
              <a:t>tempor</a:t>
            </a:r>
            <a:r>
              <a:rPr lang="en-CA" sz="1400" dirty="0"/>
              <a:t> </a:t>
            </a:r>
            <a:r>
              <a:rPr lang="en-CA" sz="1400" dirty="0" err="1"/>
              <a:t>incididunt</a:t>
            </a:r>
            <a:r>
              <a:rPr lang="en-CA" sz="1400" dirty="0"/>
              <a:t> </a:t>
            </a:r>
            <a:r>
              <a:rPr lang="en-CA" sz="1400" dirty="0" err="1"/>
              <a:t>ut</a:t>
            </a:r>
            <a:r>
              <a:rPr lang="en-CA" sz="1400" dirty="0"/>
              <a:t> labore et dolore magna </a:t>
            </a:r>
            <a:r>
              <a:rPr lang="en-CA" sz="1400" dirty="0" err="1"/>
              <a:t>aliqua</a:t>
            </a:r>
            <a:r>
              <a:rPr lang="en-CA" sz="1400" dirty="0"/>
              <a:t>. </a:t>
            </a:r>
            <a:r>
              <a:rPr lang="en-CA" sz="1400" dirty="0" err="1"/>
              <a:t>Ultricies</a:t>
            </a:r>
            <a:r>
              <a:rPr lang="en-CA" sz="1400" dirty="0"/>
              <a:t> </a:t>
            </a:r>
            <a:r>
              <a:rPr lang="en-CA" sz="1400" dirty="0" err="1"/>
              <a:t>leo</a:t>
            </a:r>
            <a:r>
              <a:rPr lang="en-CA" sz="1400" dirty="0"/>
              <a:t> integer </a:t>
            </a:r>
            <a:r>
              <a:rPr lang="en-CA" sz="1400" dirty="0" err="1"/>
              <a:t>malesuada</a:t>
            </a:r>
            <a:r>
              <a:rPr lang="en-CA" sz="1400" dirty="0"/>
              <a:t> </a:t>
            </a:r>
            <a:r>
              <a:rPr lang="en-CA" sz="1400" dirty="0" err="1"/>
              <a:t>nunc</a:t>
            </a:r>
            <a:r>
              <a:rPr lang="en-CA" sz="1400" dirty="0"/>
              <a:t> vel. Pulvinar </a:t>
            </a:r>
            <a:r>
              <a:rPr lang="en-CA" sz="1400" dirty="0" err="1"/>
              <a:t>etiam</a:t>
            </a:r>
            <a:r>
              <a:rPr lang="en-CA" sz="1400" dirty="0"/>
              <a:t> non </a:t>
            </a:r>
            <a:r>
              <a:rPr lang="en-CA" sz="1400" dirty="0" err="1"/>
              <a:t>quam</a:t>
            </a:r>
            <a:r>
              <a:rPr lang="en-CA" sz="1400" dirty="0"/>
              <a:t> </a:t>
            </a:r>
            <a:r>
              <a:rPr lang="en-CA" sz="1400" dirty="0" err="1"/>
              <a:t>lacus</a:t>
            </a:r>
            <a:r>
              <a:rPr lang="en-CA" sz="1400" dirty="0"/>
              <a:t> </a:t>
            </a:r>
            <a:r>
              <a:rPr lang="en-CA" sz="1400" dirty="0" err="1"/>
              <a:t>suspendisse</a:t>
            </a:r>
            <a:r>
              <a:rPr lang="en-CA" sz="1400" dirty="0"/>
              <a:t> </a:t>
            </a:r>
            <a:r>
              <a:rPr lang="en-CA" sz="1400" dirty="0" err="1"/>
              <a:t>faucibus</a:t>
            </a:r>
            <a:r>
              <a:rPr lang="en-CA" sz="1400" dirty="0"/>
              <a:t>. </a:t>
            </a:r>
          </a:p>
          <a:p>
            <a:endParaRPr lang="en-CA" sz="1400" dirty="0"/>
          </a:p>
          <a:p>
            <a:pPr algn="ctr"/>
            <a:r>
              <a:rPr lang="en-CA" sz="1400" dirty="0" err="1"/>
              <a:t>Tincidunt</a:t>
            </a:r>
            <a:r>
              <a:rPr lang="en-CA" sz="1400" dirty="0"/>
              <a:t> </a:t>
            </a:r>
            <a:r>
              <a:rPr lang="en-CA" sz="1400" dirty="0" err="1"/>
              <a:t>ornare</a:t>
            </a:r>
            <a:r>
              <a:rPr lang="en-CA" sz="1400" dirty="0"/>
              <a:t> </a:t>
            </a:r>
            <a:r>
              <a:rPr lang="en-CA" sz="1400" dirty="0" err="1"/>
              <a:t>massa</a:t>
            </a:r>
            <a:r>
              <a:rPr lang="en-CA" sz="1400" dirty="0"/>
              <a:t> </a:t>
            </a:r>
            <a:r>
              <a:rPr lang="en-CA" sz="1400" dirty="0" err="1"/>
              <a:t>eget</a:t>
            </a:r>
            <a:r>
              <a:rPr lang="en-CA" sz="1400" dirty="0"/>
              <a:t> </a:t>
            </a:r>
            <a:r>
              <a:rPr lang="en-CA" sz="1400" dirty="0" err="1"/>
              <a:t>egestas</a:t>
            </a:r>
            <a:r>
              <a:rPr lang="en-CA" sz="1400" dirty="0"/>
              <a:t> </a:t>
            </a:r>
            <a:r>
              <a:rPr lang="en-CA" sz="1400" dirty="0" err="1"/>
              <a:t>purus</a:t>
            </a:r>
            <a:r>
              <a:rPr lang="en-CA" sz="1400" dirty="0"/>
              <a:t> </a:t>
            </a:r>
            <a:r>
              <a:rPr lang="en-CA" sz="1400" dirty="0" err="1"/>
              <a:t>viverra</a:t>
            </a:r>
            <a:r>
              <a:rPr lang="en-CA" sz="1400" dirty="0"/>
              <a:t> </a:t>
            </a:r>
            <a:r>
              <a:rPr lang="en-CA" sz="1400" dirty="0" err="1"/>
              <a:t>accumsan</a:t>
            </a:r>
            <a:r>
              <a:rPr lang="en-CA" sz="1400" dirty="0"/>
              <a:t> in. Tellus </a:t>
            </a:r>
            <a:r>
              <a:rPr lang="en-CA" sz="1400" dirty="0" err="1"/>
              <a:t>pellentesque</a:t>
            </a:r>
            <a:r>
              <a:rPr lang="en-CA" sz="1400" dirty="0"/>
              <a:t> </a:t>
            </a:r>
            <a:r>
              <a:rPr lang="en-CA" sz="1400" dirty="0" err="1"/>
              <a:t>eu</a:t>
            </a:r>
            <a:r>
              <a:rPr lang="en-CA" sz="1400" dirty="0"/>
              <a:t> </a:t>
            </a:r>
            <a:r>
              <a:rPr lang="en-CA" sz="1400" dirty="0" err="1"/>
              <a:t>tincidunt</a:t>
            </a:r>
            <a:r>
              <a:rPr lang="en-CA" sz="1400" dirty="0"/>
              <a:t> </a:t>
            </a:r>
            <a:r>
              <a:rPr lang="en-CA" sz="1400" dirty="0" err="1"/>
              <a:t>tortor</a:t>
            </a:r>
            <a:r>
              <a:rPr lang="en-CA" sz="1400" dirty="0"/>
              <a:t> </a:t>
            </a:r>
            <a:r>
              <a:rPr lang="en-CA" sz="1400" dirty="0" err="1"/>
              <a:t>aliquam</a:t>
            </a:r>
            <a:r>
              <a:rPr lang="en-CA" sz="1400" dirty="0"/>
              <a:t>. </a:t>
            </a:r>
            <a:r>
              <a:rPr lang="en-CA" sz="1400" dirty="0" err="1"/>
              <a:t>Augue</a:t>
            </a:r>
            <a:r>
              <a:rPr lang="en-CA" sz="1400" dirty="0"/>
              <a:t> </a:t>
            </a:r>
            <a:r>
              <a:rPr lang="en-CA" sz="1400" dirty="0" err="1"/>
              <a:t>mauris</a:t>
            </a:r>
            <a:r>
              <a:rPr lang="en-CA" sz="1400" dirty="0"/>
              <a:t> </a:t>
            </a:r>
            <a:r>
              <a:rPr lang="en-CA" sz="1400" dirty="0" err="1"/>
              <a:t>augue</a:t>
            </a:r>
            <a:r>
              <a:rPr lang="en-CA" sz="1400" dirty="0"/>
              <a:t> </a:t>
            </a:r>
            <a:r>
              <a:rPr lang="en-CA" sz="1400" dirty="0" err="1"/>
              <a:t>neque</a:t>
            </a:r>
            <a:r>
              <a:rPr lang="en-CA" sz="1400" dirty="0"/>
              <a:t> gravida. </a:t>
            </a:r>
            <a:r>
              <a:rPr lang="en-CA" sz="1400" dirty="0" err="1"/>
              <a:t>Iaculis</a:t>
            </a:r>
            <a:r>
              <a:rPr lang="en-CA" sz="1400" dirty="0"/>
              <a:t> </a:t>
            </a:r>
            <a:r>
              <a:rPr lang="en-CA" sz="1400" dirty="0" err="1"/>
              <a:t>urna</a:t>
            </a:r>
            <a:r>
              <a:rPr lang="en-CA" sz="1400" dirty="0"/>
              <a:t> id </a:t>
            </a:r>
            <a:r>
              <a:rPr lang="en-CA" sz="1400" dirty="0" err="1"/>
              <a:t>volutpat</a:t>
            </a:r>
            <a:r>
              <a:rPr lang="en-CA" sz="1400" dirty="0"/>
              <a:t> </a:t>
            </a:r>
            <a:r>
              <a:rPr lang="en-CA" sz="1400" dirty="0" err="1"/>
              <a:t>lacus</a:t>
            </a:r>
            <a:r>
              <a:rPr lang="en-CA" sz="1400" dirty="0"/>
              <a:t> </a:t>
            </a:r>
            <a:r>
              <a:rPr lang="en-CA" sz="1400" dirty="0" err="1"/>
              <a:t>laoreet</a:t>
            </a:r>
            <a:r>
              <a:rPr lang="en-CA" sz="1400" dirty="0"/>
              <a:t>. </a:t>
            </a:r>
            <a:r>
              <a:rPr lang="en-CA" sz="1400" dirty="0" err="1"/>
              <a:t>Nibh</a:t>
            </a:r>
            <a:r>
              <a:rPr lang="en-CA" sz="1400" dirty="0"/>
              <a:t> </a:t>
            </a:r>
            <a:r>
              <a:rPr lang="en-CA" sz="1400" dirty="0" err="1"/>
              <a:t>mauris</a:t>
            </a:r>
            <a:r>
              <a:rPr lang="en-CA" sz="1400" dirty="0"/>
              <a:t> cursus </a:t>
            </a:r>
            <a:r>
              <a:rPr lang="en-CA" sz="1400" dirty="0" err="1"/>
              <a:t>mattis</a:t>
            </a:r>
            <a:r>
              <a:rPr lang="en-CA" sz="1400" dirty="0"/>
              <a:t> </a:t>
            </a:r>
            <a:r>
              <a:rPr lang="en-CA" sz="1400" dirty="0" err="1"/>
              <a:t>molestie</a:t>
            </a:r>
            <a:r>
              <a:rPr lang="en-CA" sz="1400" dirty="0"/>
              <a:t> a </a:t>
            </a:r>
            <a:r>
              <a:rPr lang="en-CA" sz="1400" dirty="0" err="1"/>
              <a:t>iaculis</a:t>
            </a:r>
            <a:r>
              <a:rPr lang="en-CA" sz="1400" dirty="0"/>
              <a:t> at </a:t>
            </a:r>
            <a:r>
              <a:rPr lang="en-CA" sz="1400" dirty="0" err="1"/>
              <a:t>erat</a:t>
            </a:r>
            <a:r>
              <a:rPr lang="en-CA" sz="1400" dirty="0"/>
              <a:t>. Non </a:t>
            </a:r>
            <a:r>
              <a:rPr lang="en-CA" sz="1400" dirty="0" err="1"/>
              <a:t>curabitur</a:t>
            </a:r>
            <a:r>
              <a:rPr lang="en-CA" sz="1400" dirty="0"/>
              <a:t> gravida </a:t>
            </a:r>
            <a:r>
              <a:rPr lang="en-CA" sz="1400" dirty="0" err="1"/>
              <a:t>arcu</a:t>
            </a:r>
            <a:r>
              <a:rPr lang="en-CA" sz="1400" dirty="0"/>
              <a:t> ac </a:t>
            </a:r>
            <a:r>
              <a:rPr lang="en-CA" sz="1400" dirty="0" err="1"/>
              <a:t>tortor</a:t>
            </a:r>
            <a:r>
              <a:rPr lang="en-CA" sz="1400" dirty="0"/>
              <a:t> </a:t>
            </a:r>
            <a:r>
              <a:rPr lang="en-CA" sz="1400" dirty="0" err="1"/>
              <a:t>dignissim</a:t>
            </a:r>
            <a:r>
              <a:rPr lang="en-CA" sz="1400" dirty="0"/>
              <a:t> convallis.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1F04E-55D1-1138-CE8E-C1FDA6C6C5FF}"/>
              </a:ext>
            </a:extLst>
          </p:cNvPr>
          <p:cNvSpPr txBox="1"/>
          <p:nvPr/>
        </p:nvSpPr>
        <p:spPr>
          <a:xfrm>
            <a:off x="4571568" y="7636115"/>
            <a:ext cx="228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>
                <a:solidFill>
                  <a:schemeClr val="bg2"/>
                </a:solidFill>
              </a:rPr>
              <a:t>“Lorem ipsum dolor sit </a:t>
            </a:r>
            <a:r>
              <a:rPr lang="en-CA" sz="1600" dirty="0" err="1">
                <a:solidFill>
                  <a:schemeClr val="bg2"/>
                </a:solidFill>
              </a:rPr>
              <a:t>amet</a:t>
            </a:r>
            <a:r>
              <a:rPr lang="en-CA" sz="1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A2A8B2-5FA7-11FE-344D-BBF12252C77E}"/>
              </a:ext>
            </a:extLst>
          </p:cNvPr>
          <p:cNvSpPr txBox="1"/>
          <p:nvPr/>
        </p:nvSpPr>
        <p:spPr>
          <a:xfrm rot="5400000">
            <a:off x="6763817" y="6997239"/>
            <a:ext cx="204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Author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1F746B-F2C6-9CF5-DC89-5BFC10684DE6}"/>
              </a:ext>
            </a:extLst>
          </p:cNvPr>
          <p:cNvSpPr txBox="1"/>
          <p:nvPr/>
        </p:nvSpPr>
        <p:spPr>
          <a:xfrm rot="5400000">
            <a:off x="6252701" y="3953564"/>
            <a:ext cx="309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</a:rPr>
              <a:t>Title of Book</a:t>
            </a:r>
          </a:p>
        </p:txBody>
      </p:sp>
    </p:spTree>
    <p:extLst>
      <p:ext uri="{BB962C8B-B14F-4D97-AF65-F5344CB8AC3E}">
        <p14:creationId xmlns:p14="http://schemas.microsoft.com/office/powerpoint/2010/main" val="276611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foggy landscape with rocks and fog&#10;&#10;Description automatically generated">
            <a:extLst>
              <a:ext uri="{FF2B5EF4-FFF2-40B4-BE49-F238E27FC236}">
                <a16:creationId xmlns:a16="http://schemas.microsoft.com/office/drawing/2014/main" id="{996D6DA6-EEA2-A3DC-5DEF-7E4CB5EC5C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r="8208"/>
          <a:stretch/>
        </p:blipFill>
        <p:spPr>
          <a:xfrm>
            <a:off x="2088186" y="659921"/>
            <a:ext cx="11416467" cy="822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6D6CDD-0627-BDE2-0F37-CB9E52640D83}"/>
              </a:ext>
            </a:extLst>
          </p:cNvPr>
          <p:cNvSpPr txBox="1"/>
          <p:nvPr/>
        </p:nvSpPr>
        <p:spPr>
          <a:xfrm>
            <a:off x="2040147" y="9169879"/>
            <a:ext cx="505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Book Cover Submission Example</a:t>
            </a:r>
            <a:endParaRPr lang="en-CA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DFA41-CF93-C451-087A-34FB43EEF9FD}"/>
              </a:ext>
            </a:extLst>
          </p:cNvPr>
          <p:cNvSpPr txBox="1"/>
          <p:nvPr/>
        </p:nvSpPr>
        <p:spPr>
          <a:xfrm>
            <a:off x="8721306" y="3135318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tx2"/>
                </a:solidFill>
              </a:rPr>
              <a:t>Title of</a:t>
            </a:r>
          </a:p>
          <a:p>
            <a:pPr algn="r"/>
            <a:r>
              <a:rPr lang="en-US" sz="4800" b="1" dirty="0">
                <a:solidFill>
                  <a:schemeClr val="tx2"/>
                </a:solidFill>
              </a:rPr>
              <a:t>Book</a:t>
            </a:r>
            <a:endParaRPr lang="en-CA" sz="4800" b="1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9ED22E-D4E4-63A3-C053-5A4C7DCADBF5}"/>
              </a:ext>
            </a:extLst>
          </p:cNvPr>
          <p:cNvSpPr txBox="1"/>
          <p:nvPr/>
        </p:nvSpPr>
        <p:spPr>
          <a:xfrm>
            <a:off x="8707341" y="675395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2"/>
                </a:solidFill>
              </a:rPr>
              <a:t>Author Name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7219AE-7F05-384C-C554-3CA30B258374}"/>
              </a:ext>
            </a:extLst>
          </p:cNvPr>
          <p:cNvSpPr txBox="1"/>
          <p:nvPr/>
        </p:nvSpPr>
        <p:spPr>
          <a:xfrm>
            <a:off x="2736192" y="2728143"/>
            <a:ext cx="4118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Lorem ipsum dolor sit </a:t>
            </a:r>
            <a:r>
              <a:rPr lang="en-CA" sz="1400" dirty="0" err="1"/>
              <a:t>amet</a:t>
            </a:r>
            <a:r>
              <a:rPr lang="en-CA" sz="1400" dirty="0"/>
              <a:t>, </a:t>
            </a:r>
            <a:r>
              <a:rPr lang="en-CA" sz="1400" dirty="0" err="1"/>
              <a:t>consectetur</a:t>
            </a:r>
            <a:r>
              <a:rPr lang="en-CA" sz="1400" dirty="0"/>
              <a:t> </a:t>
            </a:r>
            <a:r>
              <a:rPr lang="en-CA" sz="1400" dirty="0" err="1"/>
              <a:t>adipiscing</a:t>
            </a:r>
            <a:r>
              <a:rPr lang="en-CA" sz="1400" dirty="0"/>
              <a:t> </a:t>
            </a:r>
            <a:r>
              <a:rPr lang="en-CA" sz="1400" dirty="0" err="1"/>
              <a:t>elit</a:t>
            </a:r>
            <a:r>
              <a:rPr lang="en-CA" sz="1400" dirty="0"/>
              <a:t>, sed do </a:t>
            </a:r>
            <a:r>
              <a:rPr lang="en-CA" sz="1400" dirty="0" err="1"/>
              <a:t>eiusmod</a:t>
            </a:r>
            <a:r>
              <a:rPr lang="en-CA" sz="1400" dirty="0"/>
              <a:t> </a:t>
            </a:r>
            <a:r>
              <a:rPr lang="en-CA" sz="1400" dirty="0" err="1"/>
              <a:t>tempor</a:t>
            </a:r>
            <a:r>
              <a:rPr lang="en-CA" sz="1400" dirty="0"/>
              <a:t> </a:t>
            </a:r>
            <a:r>
              <a:rPr lang="en-CA" sz="1400" dirty="0" err="1"/>
              <a:t>incididunt</a:t>
            </a:r>
            <a:r>
              <a:rPr lang="en-CA" sz="1400" dirty="0"/>
              <a:t> </a:t>
            </a:r>
            <a:r>
              <a:rPr lang="en-CA" sz="1400" dirty="0" err="1"/>
              <a:t>ut</a:t>
            </a:r>
            <a:r>
              <a:rPr lang="en-CA" sz="1400" dirty="0"/>
              <a:t> labore et dolore magna </a:t>
            </a:r>
            <a:r>
              <a:rPr lang="en-CA" sz="1400" dirty="0" err="1"/>
              <a:t>aliqua</a:t>
            </a:r>
            <a:r>
              <a:rPr lang="en-CA" sz="1400" dirty="0"/>
              <a:t>. </a:t>
            </a:r>
            <a:r>
              <a:rPr lang="en-CA" sz="1400" dirty="0" err="1"/>
              <a:t>Ultricies</a:t>
            </a:r>
            <a:r>
              <a:rPr lang="en-CA" sz="1400" dirty="0"/>
              <a:t> </a:t>
            </a:r>
            <a:r>
              <a:rPr lang="en-CA" sz="1400" dirty="0" err="1"/>
              <a:t>leo</a:t>
            </a:r>
            <a:r>
              <a:rPr lang="en-CA" sz="1400" dirty="0"/>
              <a:t> integer </a:t>
            </a:r>
            <a:r>
              <a:rPr lang="en-CA" sz="1400" dirty="0" err="1"/>
              <a:t>malesuada</a:t>
            </a:r>
            <a:r>
              <a:rPr lang="en-CA" sz="1400" dirty="0"/>
              <a:t> </a:t>
            </a:r>
            <a:r>
              <a:rPr lang="en-CA" sz="1400" dirty="0" err="1"/>
              <a:t>nunc</a:t>
            </a:r>
            <a:r>
              <a:rPr lang="en-CA" sz="1400" dirty="0"/>
              <a:t> vel. Pulvinar </a:t>
            </a:r>
            <a:r>
              <a:rPr lang="en-CA" sz="1400" dirty="0" err="1"/>
              <a:t>etiam</a:t>
            </a:r>
            <a:r>
              <a:rPr lang="en-CA" sz="1400" dirty="0"/>
              <a:t> non </a:t>
            </a:r>
            <a:r>
              <a:rPr lang="en-CA" sz="1400" dirty="0" err="1"/>
              <a:t>quam</a:t>
            </a:r>
            <a:r>
              <a:rPr lang="en-CA" sz="1400" dirty="0"/>
              <a:t> </a:t>
            </a:r>
            <a:r>
              <a:rPr lang="en-CA" sz="1400" dirty="0" err="1"/>
              <a:t>lacus</a:t>
            </a:r>
            <a:r>
              <a:rPr lang="en-CA" sz="1400" dirty="0"/>
              <a:t> </a:t>
            </a:r>
            <a:r>
              <a:rPr lang="en-CA" sz="1400" dirty="0" err="1"/>
              <a:t>suspendisse</a:t>
            </a:r>
            <a:r>
              <a:rPr lang="en-CA" sz="1400" dirty="0"/>
              <a:t> </a:t>
            </a:r>
            <a:r>
              <a:rPr lang="en-CA" sz="1400" dirty="0" err="1"/>
              <a:t>faucibus</a:t>
            </a:r>
            <a:r>
              <a:rPr lang="en-CA" sz="1400" dirty="0"/>
              <a:t>. </a:t>
            </a:r>
          </a:p>
          <a:p>
            <a:endParaRPr lang="en-CA" sz="1400" dirty="0"/>
          </a:p>
          <a:p>
            <a:pPr algn="ctr"/>
            <a:r>
              <a:rPr lang="en-CA" sz="1400" dirty="0" err="1"/>
              <a:t>Tincidunt</a:t>
            </a:r>
            <a:r>
              <a:rPr lang="en-CA" sz="1400" dirty="0"/>
              <a:t> </a:t>
            </a:r>
            <a:r>
              <a:rPr lang="en-CA" sz="1400" dirty="0" err="1"/>
              <a:t>ornare</a:t>
            </a:r>
            <a:r>
              <a:rPr lang="en-CA" sz="1400" dirty="0"/>
              <a:t> </a:t>
            </a:r>
            <a:r>
              <a:rPr lang="en-CA" sz="1400" dirty="0" err="1"/>
              <a:t>massa</a:t>
            </a:r>
            <a:r>
              <a:rPr lang="en-CA" sz="1400" dirty="0"/>
              <a:t> </a:t>
            </a:r>
            <a:r>
              <a:rPr lang="en-CA" sz="1400" dirty="0" err="1"/>
              <a:t>eget</a:t>
            </a:r>
            <a:r>
              <a:rPr lang="en-CA" sz="1400" dirty="0"/>
              <a:t> </a:t>
            </a:r>
            <a:r>
              <a:rPr lang="en-CA" sz="1400" dirty="0" err="1"/>
              <a:t>egestas</a:t>
            </a:r>
            <a:r>
              <a:rPr lang="en-CA" sz="1400" dirty="0"/>
              <a:t> </a:t>
            </a:r>
            <a:r>
              <a:rPr lang="en-CA" sz="1400" dirty="0" err="1"/>
              <a:t>purus</a:t>
            </a:r>
            <a:r>
              <a:rPr lang="en-CA" sz="1400" dirty="0"/>
              <a:t> </a:t>
            </a:r>
            <a:r>
              <a:rPr lang="en-CA" sz="1400" dirty="0" err="1"/>
              <a:t>viverra</a:t>
            </a:r>
            <a:r>
              <a:rPr lang="en-CA" sz="1400" dirty="0"/>
              <a:t> </a:t>
            </a:r>
            <a:r>
              <a:rPr lang="en-CA" sz="1400" dirty="0" err="1"/>
              <a:t>accumsan</a:t>
            </a:r>
            <a:r>
              <a:rPr lang="en-CA" sz="1400" dirty="0"/>
              <a:t> in. Tellus </a:t>
            </a:r>
            <a:r>
              <a:rPr lang="en-CA" sz="1400" dirty="0" err="1"/>
              <a:t>pellentesque</a:t>
            </a:r>
            <a:r>
              <a:rPr lang="en-CA" sz="1400" dirty="0"/>
              <a:t> </a:t>
            </a:r>
            <a:r>
              <a:rPr lang="en-CA" sz="1400" dirty="0" err="1"/>
              <a:t>eu</a:t>
            </a:r>
            <a:r>
              <a:rPr lang="en-CA" sz="1400" dirty="0"/>
              <a:t> </a:t>
            </a:r>
            <a:r>
              <a:rPr lang="en-CA" sz="1400" dirty="0" err="1"/>
              <a:t>tincidunt</a:t>
            </a:r>
            <a:r>
              <a:rPr lang="en-CA" sz="1400" dirty="0"/>
              <a:t> </a:t>
            </a:r>
            <a:r>
              <a:rPr lang="en-CA" sz="1400" dirty="0" err="1"/>
              <a:t>tortor</a:t>
            </a:r>
            <a:r>
              <a:rPr lang="en-CA" sz="1400" dirty="0"/>
              <a:t> </a:t>
            </a:r>
            <a:r>
              <a:rPr lang="en-CA" sz="1400" dirty="0" err="1"/>
              <a:t>aliquam</a:t>
            </a:r>
            <a:r>
              <a:rPr lang="en-CA" sz="1400" dirty="0"/>
              <a:t>. </a:t>
            </a:r>
            <a:r>
              <a:rPr lang="en-CA" sz="1400" dirty="0" err="1"/>
              <a:t>Augue</a:t>
            </a:r>
            <a:r>
              <a:rPr lang="en-CA" sz="1400" dirty="0"/>
              <a:t> </a:t>
            </a:r>
            <a:r>
              <a:rPr lang="en-CA" sz="1400" dirty="0" err="1"/>
              <a:t>mauris</a:t>
            </a:r>
            <a:r>
              <a:rPr lang="en-CA" sz="1400" dirty="0"/>
              <a:t> </a:t>
            </a:r>
            <a:r>
              <a:rPr lang="en-CA" sz="1400" dirty="0" err="1"/>
              <a:t>augue</a:t>
            </a:r>
            <a:r>
              <a:rPr lang="en-CA" sz="1400" dirty="0"/>
              <a:t> </a:t>
            </a:r>
            <a:r>
              <a:rPr lang="en-CA" sz="1400" dirty="0" err="1"/>
              <a:t>neque</a:t>
            </a:r>
            <a:r>
              <a:rPr lang="en-CA" sz="1400" dirty="0"/>
              <a:t> gravida. </a:t>
            </a:r>
            <a:r>
              <a:rPr lang="en-CA" sz="1400" dirty="0" err="1"/>
              <a:t>Iaculis</a:t>
            </a:r>
            <a:r>
              <a:rPr lang="en-CA" sz="1400" dirty="0"/>
              <a:t> </a:t>
            </a:r>
            <a:r>
              <a:rPr lang="en-CA" sz="1400" dirty="0" err="1"/>
              <a:t>urna</a:t>
            </a:r>
            <a:r>
              <a:rPr lang="en-CA" sz="1400" dirty="0"/>
              <a:t> id </a:t>
            </a:r>
            <a:r>
              <a:rPr lang="en-CA" sz="1400" dirty="0" err="1"/>
              <a:t>volutpat</a:t>
            </a:r>
            <a:r>
              <a:rPr lang="en-CA" sz="1400" dirty="0"/>
              <a:t> </a:t>
            </a:r>
            <a:r>
              <a:rPr lang="en-CA" sz="1400" dirty="0" err="1"/>
              <a:t>lacus</a:t>
            </a:r>
            <a:r>
              <a:rPr lang="en-CA" sz="1400" dirty="0"/>
              <a:t> </a:t>
            </a:r>
            <a:r>
              <a:rPr lang="en-CA" sz="1400" dirty="0" err="1"/>
              <a:t>laoreet</a:t>
            </a:r>
            <a:r>
              <a:rPr lang="en-CA" sz="1400" dirty="0"/>
              <a:t>. </a:t>
            </a:r>
            <a:r>
              <a:rPr lang="en-CA" sz="1400" dirty="0" err="1"/>
              <a:t>Nibh</a:t>
            </a:r>
            <a:r>
              <a:rPr lang="en-CA" sz="1400" dirty="0"/>
              <a:t> </a:t>
            </a:r>
            <a:r>
              <a:rPr lang="en-CA" sz="1400" dirty="0" err="1"/>
              <a:t>mauris</a:t>
            </a:r>
            <a:r>
              <a:rPr lang="en-CA" sz="1400" dirty="0"/>
              <a:t> cursus </a:t>
            </a:r>
            <a:r>
              <a:rPr lang="en-CA" sz="1400" dirty="0" err="1"/>
              <a:t>mattis</a:t>
            </a:r>
            <a:r>
              <a:rPr lang="en-CA" sz="1400" dirty="0"/>
              <a:t> </a:t>
            </a:r>
            <a:r>
              <a:rPr lang="en-CA" sz="1400" dirty="0" err="1"/>
              <a:t>molestie</a:t>
            </a:r>
            <a:r>
              <a:rPr lang="en-CA" sz="1400" dirty="0"/>
              <a:t> a </a:t>
            </a:r>
            <a:r>
              <a:rPr lang="en-CA" sz="1400" dirty="0" err="1"/>
              <a:t>iaculis</a:t>
            </a:r>
            <a:r>
              <a:rPr lang="en-CA" sz="1400" dirty="0"/>
              <a:t> at </a:t>
            </a:r>
            <a:r>
              <a:rPr lang="en-CA" sz="1400" dirty="0" err="1"/>
              <a:t>erat</a:t>
            </a:r>
            <a:r>
              <a:rPr lang="en-CA" sz="1400" dirty="0"/>
              <a:t>. Non </a:t>
            </a:r>
            <a:r>
              <a:rPr lang="en-CA" sz="1400" dirty="0" err="1"/>
              <a:t>curabitur</a:t>
            </a:r>
            <a:r>
              <a:rPr lang="en-CA" sz="1400" dirty="0"/>
              <a:t> gravida </a:t>
            </a:r>
            <a:r>
              <a:rPr lang="en-CA" sz="1400" dirty="0" err="1"/>
              <a:t>arcu</a:t>
            </a:r>
            <a:r>
              <a:rPr lang="en-CA" sz="1400" dirty="0"/>
              <a:t> ac </a:t>
            </a:r>
            <a:r>
              <a:rPr lang="en-CA" sz="1400" dirty="0" err="1"/>
              <a:t>tortor</a:t>
            </a:r>
            <a:r>
              <a:rPr lang="en-CA" sz="1400" dirty="0"/>
              <a:t> </a:t>
            </a:r>
            <a:r>
              <a:rPr lang="en-CA" sz="1400" dirty="0" err="1"/>
              <a:t>dignissim</a:t>
            </a:r>
            <a:r>
              <a:rPr lang="en-CA" sz="1400" dirty="0"/>
              <a:t> convallis.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B1F04E-55D1-1138-CE8E-C1FDA6C6C5FF}"/>
              </a:ext>
            </a:extLst>
          </p:cNvPr>
          <p:cNvSpPr txBox="1"/>
          <p:nvPr/>
        </p:nvSpPr>
        <p:spPr>
          <a:xfrm>
            <a:off x="4571568" y="7636115"/>
            <a:ext cx="2282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dirty="0">
                <a:solidFill>
                  <a:schemeClr val="bg2"/>
                </a:solidFill>
              </a:rPr>
              <a:t>“Lorem ipsum dolor sit </a:t>
            </a:r>
            <a:r>
              <a:rPr lang="en-CA" sz="1600" dirty="0" err="1">
                <a:solidFill>
                  <a:schemeClr val="bg2"/>
                </a:solidFill>
              </a:rPr>
              <a:t>amet</a:t>
            </a:r>
            <a:r>
              <a:rPr lang="en-CA" sz="1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A2A8B2-5FA7-11FE-344D-BBF12252C77E}"/>
              </a:ext>
            </a:extLst>
          </p:cNvPr>
          <p:cNvSpPr txBox="1"/>
          <p:nvPr/>
        </p:nvSpPr>
        <p:spPr>
          <a:xfrm rot="5400000">
            <a:off x="6763817" y="6997239"/>
            <a:ext cx="204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Author 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1F746B-F2C6-9CF5-DC89-5BFC10684DE6}"/>
              </a:ext>
            </a:extLst>
          </p:cNvPr>
          <p:cNvSpPr txBox="1"/>
          <p:nvPr/>
        </p:nvSpPr>
        <p:spPr>
          <a:xfrm rot="5400000">
            <a:off x="6252701" y="3953564"/>
            <a:ext cx="309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</a:rPr>
              <a:t>Title of Book</a:t>
            </a:r>
          </a:p>
        </p:txBody>
      </p:sp>
    </p:spTree>
    <p:extLst>
      <p:ext uri="{BB962C8B-B14F-4D97-AF65-F5344CB8AC3E}">
        <p14:creationId xmlns:p14="http://schemas.microsoft.com/office/powerpoint/2010/main" val="2409918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306DA3544674292704A4FB92858E2" ma:contentTypeVersion="14" ma:contentTypeDescription="Create a new document." ma:contentTypeScope="" ma:versionID="b5a1c5cd92ceb1ba5cfa2c4ecdc3bd92">
  <xsd:schema xmlns:xsd="http://www.w3.org/2001/XMLSchema" xmlns:xs="http://www.w3.org/2001/XMLSchema" xmlns:p="http://schemas.microsoft.com/office/2006/metadata/properties" xmlns:ns2="559ba403-4231-4d0e-b059-256310cf01bb" xmlns:ns3="ae4333f1-07ff-42fa-9056-22a7fc65b2a6" targetNamespace="http://schemas.microsoft.com/office/2006/metadata/properties" ma:root="true" ma:fieldsID="4321dbefd2e43b6dd79af6b382ef38a3" ns2:_="" ns3:_="">
    <xsd:import namespace="559ba403-4231-4d0e-b059-256310cf01bb"/>
    <xsd:import namespace="ae4333f1-07ff-42fa-9056-22a7fc65b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ba403-4231-4d0e-b059-256310cf0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320597f-2ba3-47ac-bfcf-ba0f96844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333f1-07ff-42fa-9056-22a7fc65b2a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b3c59a1-260b-4719-98d5-a1c38286ff3c}" ma:internalName="TaxCatchAll" ma:showField="CatchAllData" ma:web="ae4333f1-07ff-42fa-9056-22a7fc65b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9ba403-4231-4d0e-b059-256310cf01bb">
      <Terms xmlns="http://schemas.microsoft.com/office/infopath/2007/PartnerControls"/>
    </lcf76f155ced4ddcb4097134ff3c332f>
    <TaxCatchAll xmlns="ae4333f1-07ff-42fa-9056-22a7fc65b2a6" xsi:nil="true"/>
    <SharedWithUsers xmlns="ae4333f1-07ff-42fa-9056-22a7fc65b2a6">
      <UserInfo>
        <DisplayName>Mandy Stewart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6F44CA-580C-4E54-A5CD-4216AB2F77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44238-9DD2-4173-A477-AF4EBD522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ba403-4231-4d0e-b059-256310cf01bb"/>
    <ds:schemaRef ds:uri="ae4333f1-07ff-42fa-9056-22a7fc65b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83BDB0-68CA-491B-A2AF-1B150F6E9D25}">
  <ds:schemaRefs>
    <ds:schemaRef ds:uri="http://schemas.microsoft.com/office/2006/metadata/properties"/>
    <ds:schemaRef ds:uri="http://schemas.microsoft.com/office/infopath/2007/PartnerControls"/>
    <ds:schemaRef ds:uri="559ba403-4231-4d0e-b059-256310cf01bb"/>
    <ds:schemaRef ds:uri="ae4333f1-07ff-42fa-9056-22a7fc65b2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1346</Words>
  <Application>Microsoft Office PowerPoint</Application>
  <PresentationFormat>Custom</PresentationFormat>
  <Paragraphs>128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MakerspaceI</dc:creator>
  <cp:lastModifiedBy>Rochelle Dorosh</cp:lastModifiedBy>
  <cp:revision>6</cp:revision>
  <dcterms:created xsi:type="dcterms:W3CDTF">2024-03-01T23:11:56Z</dcterms:created>
  <dcterms:modified xsi:type="dcterms:W3CDTF">2024-10-30T19:37:44Z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0x0101009F1306DA3544674292704A4FB92858E2</vt:lpwstr>
  </property>
</Properties>
</file>